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3"/>
    <p:sldId id="257" r:id="rId4"/>
  </p:sldIdLst>
  <p:sldSz cx="21599525" cy="32399605"/>
  <p:notesSz cx="6858000" cy="9144000"/>
  <p:custDataLst>
    <p:tags r:id="rId1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205" userDrawn="1">
          <p15:clr>
            <a:srgbClr val="A4A3A4"/>
          </p15:clr>
        </p15:guide>
        <p15:guide id="2" pos="677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1179D8"/>
    <a:srgbClr val="1078D8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84" y="582"/>
      </p:cViewPr>
      <p:guideLst>
        <p:guide orient="horz" pos="10205"/>
        <p:guide pos="6777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0" Type="http://schemas.openxmlformats.org/officeDocument/2006/relationships/tags" Target="tags/tag65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400300" y="1143000"/>
            <a:ext cx="2057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2123858" y="4320000"/>
            <a:ext cx="17360786" cy="12143623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14175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2123858" y="16820788"/>
            <a:ext cx="17360786" cy="6956221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5670" spc="200"/>
            </a:lvl1pPr>
            <a:lvl2pPr marL="1080135" indent="0" algn="ctr">
              <a:buNone/>
              <a:defRPr sz="4725"/>
            </a:lvl2pPr>
            <a:lvl3pPr marL="2160270" indent="0" algn="ctr">
              <a:buNone/>
              <a:defRPr sz="4250"/>
            </a:lvl3pPr>
            <a:lvl4pPr marL="3239770" indent="0" algn="ctr">
              <a:buNone/>
              <a:defRPr sz="3780"/>
            </a:lvl4pPr>
            <a:lvl5pPr marL="4319905" indent="0" algn="ctr">
              <a:buNone/>
              <a:defRPr sz="3780"/>
            </a:lvl5pPr>
            <a:lvl6pPr marL="5400040" indent="0" algn="ctr">
              <a:buNone/>
              <a:defRPr sz="3780"/>
            </a:lvl6pPr>
            <a:lvl7pPr marL="6480175" indent="0" algn="ctr">
              <a:buNone/>
              <a:defRPr sz="3780"/>
            </a:lvl7pPr>
            <a:lvl8pPr marL="7560310" indent="0" algn="ctr">
              <a:buNone/>
              <a:defRPr sz="3780"/>
            </a:lvl8pPr>
            <a:lvl9pPr marL="8639810" indent="0" algn="ctr">
              <a:buNone/>
              <a:defRPr sz="378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1077874" y="3656693"/>
            <a:ext cx="19439999" cy="2590299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2123858" y="11735434"/>
            <a:ext cx="17360786" cy="4813229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14175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2123858" y="16820788"/>
            <a:ext cx="17360786" cy="2228032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567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077874" y="2874331"/>
            <a:ext cx="19433621" cy="3333544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1077874" y="7041260"/>
            <a:ext cx="19433621" cy="22484411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3527008" y="18181418"/>
            <a:ext cx="13763621" cy="3622677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10395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3527008" y="21804096"/>
            <a:ext cx="13763621" cy="4098898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425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1080135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2pPr>
            <a:lvl3pPr marL="2160270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3pPr>
            <a:lvl4pPr marL="3239770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4pPr>
            <a:lvl5pPr marL="4319905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5pPr>
            <a:lvl6pPr marL="5400040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6pPr>
            <a:lvl7pPr marL="6480175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7pPr>
            <a:lvl8pPr marL="7560310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8pPr>
            <a:lvl9pPr marL="8639810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077874" y="2874331"/>
            <a:ext cx="19433621" cy="3333544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1077874" y="7092284"/>
            <a:ext cx="9171496" cy="22433387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11359133" y="7092284"/>
            <a:ext cx="9171496" cy="22433387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077874" y="2874331"/>
            <a:ext cx="19433621" cy="3333544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077874" y="6752126"/>
            <a:ext cx="9464881" cy="1802835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4725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1080135" indent="0">
              <a:buNone/>
              <a:defRPr sz="4725" b="1"/>
            </a:lvl2pPr>
            <a:lvl3pPr marL="2160270" indent="0">
              <a:buNone/>
              <a:defRPr sz="4250" b="1"/>
            </a:lvl3pPr>
            <a:lvl4pPr marL="3239770" indent="0">
              <a:buNone/>
              <a:defRPr sz="3780" b="1"/>
            </a:lvl4pPr>
            <a:lvl5pPr marL="4319905" indent="0">
              <a:buNone/>
              <a:defRPr sz="3780" b="1"/>
            </a:lvl5pPr>
            <a:lvl6pPr marL="5400040" indent="0">
              <a:buNone/>
              <a:defRPr sz="3780" b="1"/>
            </a:lvl6pPr>
            <a:lvl7pPr marL="6480175" indent="0">
              <a:buNone/>
              <a:defRPr sz="3780" b="1"/>
            </a:lvl7pPr>
            <a:lvl8pPr marL="7560310" indent="0">
              <a:buNone/>
              <a:defRPr sz="3780" b="1"/>
            </a:lvl8pPr>
            <a:lvl9pPr marL="8639810" indent="0">
              <a:buNone/>
              <a:defRPr sz="378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1077874" y="8759056"/>
            <a:ext cx="9464881" cy="20766615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11047588" y="6716830"/>
            <a:ext cx="9464881" cy="1802835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4725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1080135" indent="0">
              <a:buNone/>
              <a:defRPr sz="4725" b="1"/>
            </a:lvl2pPr>
            <a:lvl3pPr marL="2160270" indent="0">
              <a:buNone/>
              <a:defRPr sz="4250" b="1"/>
            </a:lvl3pPr>
            <a:lvl4pPr marL="3239770" indent="0">
              <a:buNone/>
              <a:defRPr sz="3780" b="1"/>
            </a:lvl4pPr>
            <a:lvl5pPr marL="4319905" indent="0">
              <a:buNone/>
              <a:defRPr sz="3780" b="1"/>
            </a:lvl5pPr>
            <a:lvl6pPr marL="5400040" indent="0">
              <a:buNone/>
              <a:defRPr sz="3780" b="1"/>
            </a:lvl6pPr>
            <a:lvl7pPr marL="6480175" indent="0">
              <a:buNone/>
              <a:defRPr sz="3780" b="1"/>
            </a:lvl7pPr>
            <a:lvl8pPr marL="7560310" indent="0">
              <a:buNone/>
              <a:defRPr sz="3780" b="1"/>
            </a:lvl8pPr>
            <a:lvl9pPr marL="8639810" indent="0">
              <a:buNone/>
              <a:defRPr sz="378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11047588" y="8759056"/>
            <a:ext cx="9464881" cy="20766615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077874" y="2874331"/>
            <a:ext cx="19433621" cy="3333544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1077874" y="7347402"/>
            <a:ext cx="9271199" cy="2177008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378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11250708" y="7347402"/>
            <a:ext cx="9260787" cy="2177008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378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8132519" y="4320000"/>
            <a:ext cx="1849606" cy="23760001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6615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1620000" y="4320000"/>
            <a:ext cx="16244645" cy="23760001"/>
          </a:xfrm>
        </p:spPr>
        <p:txBody>
          <a:bodyPr vert="eaVert" lIns="46800" tIns="46800" rIns="46800" bIns="46800"/>
          <a:lstStyle>
            <a:lvl1pPr marL="539750" indent="-539750">
              <a:spcAft>
                <a:spcPts val="1000"/>
              </a:spcAft>
              <a:defRPr spc="300"/>
            </a:lvl1pPr>
            <a:lvl2pPr marL="1619885" indent="-539750">
              <a:defRPr spc="300"/>
            </a:lvl2pPr>
            <a:lvl3pPr marL="2700020" indent="-539750">
              <a:defRPr spc="300"/>
            </a:lvl3pPr>
            <a:lvl4pPr marL="3780155" indent="-539750">
              <a:defRPr spc="300"/>
            </a:lvl4pPr>
            <a:lvl5pPr marL="4860290" indent="-53975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1077874" y="2874331"/>
            <a:ext cx="19433621" cy="3333544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1077874" y="7041260"/>
            <a:ext cx="19433621" cy="22484411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1084252" y="29831813"/>
            <a:ext cx="4783464" cy="14966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236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7292126" y="29831813"/>
            <a:ext cx="7015748" cy="14966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236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15728031" y="29831813"/>
            <a:ext cx="4783464" cy="14966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236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2160270" rtl="0" eaLnBrk="1" fontAlgn="auto" latinLnBrk="0" hangingPunct="1">
        <a:lnSpc>
          <a:spcPct val="100000"/>
        </a:lnSpc>
        <a:spcBef>
          <a:spcPct val="0"/>
        </a:spcBef>
        <a:buNone/>
        <a:defRPr sz="8505" b="0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539750" indent="-539750" algn="l" defTabSz="2160270" rtl="0" eaLnBrk="1" fontAlgn="auto" latinLnBrk="0" hangingPunct="1">
        <a:lnSpc>
          <a:spcPct val="130000"/>
        </a:lnSpc>
        <a:spcBef>
          <a:spcPct val="1000"/>
        </a:spcBef>
        <a:spcAft>
          <a:spcPts val="1000"/>
        </a:spcAft>
        <a:buFont typeface="Arial" panose="020B0604020202020204" pitchFamily="34" charset="0"/>
        <a:buChar char="●"/>
        <a:defRPr sz="42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1619885" indent="-539750" algn="l" defTabSz="2160270" rtl="0" eaLnBrk="1" fontAlgn="auto" latinLnBrk="0" hangingPunct="1">
        <a:lnSpc>
          <a:spcPct val="120000"/>
        </a:lnSpc>
        <a:spcBef>
          <a:spcPct val="1000"/>
        </a:spcBef>
        <a:spcAft>
          <a:spcPts val="600"/>
        </a:spcAft>
        <a:buFont typeface="Arial" panose="020B0604020202020204" pitchFamily="34" charset="0"/>
        <a:buChar char="●"/>
        <a:tabLst>
          <a:tab pos="3802380" algn="l"/>
          <a:tab pos="3802380" algn="l"/>
          <a:tab pos="3802380" algn="l"/>
          <a:tab pos="3802380" algn="l"/>
        </a:tabLst>
        <a:defRPr sz="378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2700020" indent="-539750" algn="l" defTabSz="2160270" rtl="0" eaLnBrk="1" fontAlgn="auto" latinLnBrk="0" hangingPunct="1">
        <a:lnSpc>
          <a:spcPct val="120000"/>
        </a:lnSpc>
        <a:spcBef>
          <a:spcPct val="1000"/>
        </a:spcBef>
        <a:spcAft>
          <a:spcPts val="600"/>
        </a:spcAft>
        <a:buFont typeface="Arial" panose="020B0604020202020204" pitchFamily="34" charset="0"/>
        <a:buChar char="●"/>
        <a:defRPr sz="378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3780155" indent="-539750" algn="l" defTabSz="2160270" rtl="0" eaLnBrk="1" fontAlgn="auto" latinLnBrk="0" hangingPunct="1">
        <a:lnSpc>
          <a:spcPct val="120000"/>
        </a:lnSpc>
        <a:spcBef>
          <a:spcPct val="1000"/>
        </a:spcBef>
        <a:spcAft>
          <a:spcPts val="300"/>
        </a:spcAft>
        <a:buFont typeface="Wingdings" panose="05000000000000000000" charset="0"/>
        <a:buChar char=""/>
        <a:defRPr sz="3305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4860290" indent="-539750" algn="l" defTabSz="2160270" rtl="0" eaLnBrk="1" fontAlgn="auto" latinLnBrk="0" hangingPunct="1">
        <a:lnSpc>
          <a:spcPct val="120000"/>
        </a:lnSpc>
        <a:spcBef>
          <a:spcPct val="1000"/>
        </a:spcBef>
        <a:spcAft>
          <a:spcPts val="300"/>
        </a:spcAft>
        <a:buFont typeface="Arial" panose="020B0604020202020204" pitchFamily="34" charset="0"/>
        <a:buChar char="•"/>
        <a:defRPr sz="3305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5939790" indent="-539750" algn="l" defTabSz="2160270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sz="4250" kern="1200">
          <a:solidFill>
            <a:schemeClr val="tx1"/>
          </a:solidFill>
          <a:latin typeface="+mn-lt"/>
          <a:ea typeface="+mn-ea"/>
          <a:cs typeface="+mn-cs"/>
        </a:defRPr>
      </a:lvl6pPr>
      <a:lvl7pPr marL="7019925" indent="-539750" algn="l" defTabSz="2160270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sz="4250" kern="1200">
          <a:solidFill>
            <a:schemeClr val="tx1"/>
          </a:solidFill>
          <a:latin typeface="+mn-lt"/>
          <a:ea typeface="+mn-ea"/>
          <a:cs typeface="+mn-cs"/>
        </a:defRPr>
      </a:lvl7pPr>
      <a:lvl8pPr marL="8100060" indent="-539750" algn="l" defTabSz="2160270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sz="4250" kern="1200">
          <a:solidFill>
            <a:schemeClr val="tx1"/>
          </a:solidFill>
          <a:latin typeface="+mn-lt"/>
          <a:ea typeface="+mn-ea"/>
          <a:cs typeface="+mn-cs"/>
        </a:defRPr>
      </a:lvl8pPr>
      <a:lvl9pPr marL="9180195" indent="-539750" algn="l" defTabSz="2160270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sz="42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2160270" rtl="0" eaLnBrk="1" latinLnBrk="0" hangingPunct="1">
        <a:defRPr sz="4250" kern="1200">
          <a:solidFill>
            <a:schemeClr val="tx1"/>
          </a:solidFill>
          <a:latin typeface="+mn-lt"/>
          <a:ea typeface="+mn-ea"/>
          <a:cs typeface="+mn-cs"/>
        </a:defRPr>
      </a:lvl1pPr>
      <a:lvl2pPr marL="1080135" algn="l" defTabSz="2160270" rtl="0" eaLnBrk="1" latinLnBrk="0" hangingPunct="1">
        <a:defRPr sz="4250" kern="1200">
          <a:solidFill>
            <a:schemeClr val="tx1"/>
          </a:solidFill>
          <a:latin typeface="+mn-lt"/>
          <a:ea typeface="+mn-ea"/>
          <a:cs typeface="+mn-cs"/>
        </a:defRPr>
      </a:lvl2pPr>
      <a:lvl3pPr marL="2160270" algn="l" defTabSz="2160270" rtl="0" eaLnBrk="1" latinLnBrk="0" hangingPunct="1">
        <a:defRPr sz="4250" kern="1200">
          <a:solidFill>
            <a:schemeClr val="tx1"/>
          </a:solidFill>
          <a:latin typeface="+mn-lt"/>
          <a:ea typeface="+mn-ea"/>
          <a:cs typeface="+mn-cs"/>
        </a:defRPr>
      </a:lvl3pPr>
      <a:lvl4pPr marL="3239770" algn="l" defTabSz="2160270" rtl="0" eaLnBrk="1" latinLnBrk="0" hangingPunct="1">
        <a:defRPr sz="4250" kern="1200">
          <a:solidFill>
            <a:schemeClr val="tx1"/>
          </a:solidFill>
          <a:latin typeface="+mn-lt"/>
          <a:ea typeface="+mn-ea"/>
          <a:cs typeface="+mn-cs"/>
        </a:defRPr>
      </a:lvl4pPr>
      <a:lvl5pPr marL="4319905" algn="l" defTabSz="2160270" rtl="0" eaLnBrk="1" latinLnBrk="0" hangingPunct="1">
        <a:defRPr sz="4250" kern="1200">
          <a:solidFill>
            <a:schemeClr val="tx1"/>
          </a:solidFill>
          <a:latin typeface="+mn-lt"/>
          <a:ea typeface="+mn-ea"/>
          <a:cs typeface="+mn-cs"/>
        </a:defRPr>
      </a:lvl5pPr>
      <a:lvl6pPr marL="5400040" algn="l" defTabSz="2160270" rtl="0" eaLnBrk="1" latinLnBrk="0" hangingPunct="1">
        <a:defRPr sz="4250" kern="1200">
          <a:solidFill>
            <a:schemeClr val="tx1"/>
          </a:solidFill>
          <a:latin typeface="+mn-lt"/>
          <a:ea typeface="+mn-ea"/>
          <a:cs typeface="+mn-cs"/>
        </a:defRPr>
      </a:lvl6pPr>
      <a:lvl7pPr marL="6480175" algn="l" defTabSz="2160270" rtl="0" eaLnBrk="1" latinLnBrk="0" hangingPunct="1">
        <a:defRPr sz="4250" kern="1200">
          <a:solidFill>
            <a:schemeClr val="tx1"/>
          </a:solidFill>
          <a:latin typeface="+mn-lt"/>
          <a:ea typeface="+mn-ea"/>
          <a:cs typeface="+mn-cs"/>
        </a:defRPr>
      </a:lvl7pPr>
      <a:lvl8pPr marL="7560310" algn="l" defTabSz="2160270" rtl="0" eaLnBrk="1" latinLnBrk="0" hangingPunct="1">
        <a:defRPr sz="4250" kern="1200">
          <a:solidFill>
            <a:schemeClr val="tx1"/>
          </a:solidFill>
          <a:latin typeface="+mn-lt"/>
          <a:ea typeface="+mn-ea"/>
          <a:cs typeface="+mn-cs"/>
        </a:defRPr>
      </a:lvl8pPr>
      <a:lvl9pPr marL="8639810" algn="l" defTabSz="2160270" rtl="0" eaLnBrk="1" latinLnBrk="0" hangingPunct="1">
        <a:defRPr sz="42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3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4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智造海报6底图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2540"/>
            <a:ext cx="21598255" cy="3239706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893310" y="3420745"/>
            <a:ext cx="12715240" cy="328485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ct val="80000"/>
              </a:lnSpc>
            </a:pPr>
            <a:r>
              <a:rPr lang="zh-CN" altLang="en-US" sz="11500" b="1" kern="0" spc="-50" dirty="0">
                <a:solidFill>
                  <a:schemeClr val="tx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南方科技大学</a:t>
            </a:r>
            <a:endParaRPr lang="zh-CN" altLang="en-US" sz="11500" b="1" kern="0" spc="-50" dirty="0">
              <a:solidFill>
                <a:schemeClr val="tx1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11500" b="1" kern="0" spc="-50" dirty="0" smtClean="0">
                <a:solidFill>
                  <a:schemeClr val="tx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硕士学位</a:t>
            </a:r>
            <a:r>
              <a:rPr lang="zh-CN" altLang="en-US" sz="11500" b="1" kern="0" dirty="0">
                <a:solidFill>
                  <a:schemeClr val="tx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论文</a:t>
            </a:r>
            <a:r>
              <a:rPr lang="zh-CN" altLang="en-US" sz="11500" b="1" kern="0" spc="-50" dirty="0">
                <a:solidFill>
                  <a:schemeClr val="tx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答辩</a:t>
            </a:r>
            <a:endParaRPr lang="zh-CN" altLang="en-US" sz="11500" b="1" kern="0" spc="-50" dirty="0">
              <a:solidFill>
                <a:schemeClr val="tx1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084320" y="10905490"/>
            <a:ext cx="14693265" cy="133254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90000"/>
              </a:lnSpc>
            </a:pPr>
            <a:r>
              <a:rPr lang="zh-CN" altLang="en-US" sz="54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答辩人：</a:t>
            </a:r>
            <a:r>
              <a:rPr lang="zh-CN" altLang="en-US" sz="5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某某</a:t>
            </a:r>
            <a:endParaRPr lang="zh-CN" altLang="en-US" sz="54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90000"/>
              </a:lnSpc>
            </a:pPr>
            <a:r>
              <a:rPr lang="zh-CN" altLang="en-US" sz="54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导   师：</a:t>
            </a:r>
            <a:r>
              <a:rPr lang="zh-CN" altLang="en-US" sz="5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某某 教授     </a:t>
            </a:r>
            <a:endParaRPr lang="zh-CN" altLang="en-US" sz="54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90000"/>
              </a:lnSpc>
            </a:pPr>
            <a:r>
              <a:rPr lang="zh-CN" altLang="en-US" sz="54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答辩委员会主席：</a:t>
            </a:r>
            <a:r>
              <a:rPr lang="zh-CN" altLang="en-US" sz="5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某某 教授       XX大学</a:t>
            </a:r>
            <a:endParaRPr lang="zh-CN" altLang="en-US" sz="54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54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答辩委员会委员：</a:t>
            </a:r>
            <a:r>
              <a:rPr lang="zh-CN" altLang="en-US" sz="54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某某 教授    </a:t>
            </a:r>
            <a:r>
              <a:rPr lang="en-US" altLang="zh-CN" sz="54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</a:t>
            </a:r>
            <a:r>
              <a:rPr lang="zh-CN" altLang="en-US" sz="54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XX</a:t>
            </a:r>
            <a:r>
              <a:rPr lang="zh-CN" altLang="en-US" sz="5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大学</a:t>
            </a:r>
            <a:endParaRPr lang="zh-CN" altLang="en-US" sz="54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5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                  </a:t>
            </a:r>
            <a:r>
              <a:rPr lang="en-US" altLang="zh-CN" sz="5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</a:t>
            </a:r>
            <a:r>
              <a:rPr lang="zh-CN" altLang="en-US" sz="54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某某 </a:t>
            </a:r>
            <a:r>
              <a:rPr lang="zh-CN" altLang="en-US" sz="54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教授</a:t>
            </a:r>
            <a:r>
              <a:rPr lang="zh-CN" altLang="en-US" sz="54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</a:t>
            </a:r>
            <a:r>
              <a:rPr lang="en-US" altLang="zh-CN" sz="54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</a:t>
            </a:r>
            <a:r>
              <a:rPr lang="zh-CN" altLang="en-US" sz="54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XX</a:t>
            </a:r>
            <a:r>
              <a:rPr lang="zh-CN" altLang="en-US" sz="5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大学</a:t>
            </a:r>
            <a:endParaRPr lang="zh-CN" altLang="en-US" sz="54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5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                 </a:t>
            </a:r>
            <a:r>
              <a:rPr lang="en-US" altLang="zh-CN" sz="5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</a:t>
            </a:r>
            <a:r>
              <a:rPr lang="zh-CN" altLang="en-US" sz="5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lang="zh-CN" altLang="en-US" sz="54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某某 </a:t>
            </a:r>
            <a:r>
              <a:rPr lang="zh-CN" altLang="en-US" sz="54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教授</a:t>
            </a:r>
            <a:r>
              <a:rPr lang="zh-CN" altLang="en-US" sz="54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</a:t>
            </a:r>
            <a:r>
              <a:rPr lang="en-US" altLang="zh-CN" sz="54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</a:t>
            </a:r>
            <a:r>
              <a:rPr lang="zh-CN" altLang="en-US" sz="54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XX</a:t>
            </a:r>
            <a:r>
              <a:rPr lang="zh-CN" altLang="en-US" sz="5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大学</a:t>
            </a:r>
            <a:endParaRPr lang="zh-CN" altLang="en-US" sz="54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5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                  </a:t>
            </a:r>
            <a:r>
              <a:rPr lang="en-US" altLang="zh-CN" sz="5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</a:t>
            </a:r>
            <a:r>
              <a:rPr lang="zh-CN" altLang="en-US" sz="54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某某 </a:t>
            </a:r>
            <a:r>
              <a:rPr lang="zh-CN" altLang="en-US" sz="54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教授</a:t>
            </a:r>
            <a:r>
              <a:rPr lang="zh-CN" altLang="en-US" sz="54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</a:t>
            </a:r>
            <a:r>
              <a:rPr lang="en-US" altLang="zh-CN" sz="54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</a:t>
            </a:r>
            <a:r>
              <a:rPr lang="zh-CN" altLang="en-US" sz="54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XX大学</a:t>
            </a:r>
            <a:endParaRPr lang="en-US" altLang="zh-CN" sz="5400" dirty="0" smtClea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54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答辩秘书</a:t>
            </a:r>
            <a:r>
              <a:rPr lang="zh-CN" altLang="en-US" sz="54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</a:t>
            </a:r>
            <a:r>
              <a:rPr lang="zh-CN" altLang="en-US" sz="54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某某 助理教授</a:t>
            </a:r>
            <a:endParaRPr lang="zh-CN" altLang="en-US" sz="5400" dirty="0" smtClea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084320" y="23029545"/>
            <a:ext cx="14155420" cy="329057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80000"/>
              </a:lnSpc>
            </a:pPr>
            <a:r>
              <a:rPr lang="zh-CN" altLang="en-US" sz="48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时间</a:t>
            </a:r>
            <a:r>
              <a:rPr lang="zh-CN" altLang="en-US" sz="48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</a:t>
            </a:r>
            <a:r>
              <a:rPr lang="zh-CN" altLang="en-US" sz="4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202</a:t>
            </a:r>
            <a:r>
              <a:rPr lang="en-US" altLang="zh-CN" sz="4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6</a:t>
            </a:r>
            <a:r>
              <a:rPr lang="zh-CN" altLang="en-US" sz="4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年XX月XX</a:t>
            </a:r>
            <a:r>
              <a:rPr lang="zh-CN" altLang="en-US" sz="48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日</a:t>
            </a:r>
            <a:r>
              <a:rPr lang="en-US" sz="48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14:00-14:30    </a:t>
            </a:r>
            <a:endParaRPr lang="en-US" sz="4800" dirty="0" smtClea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80000"/>
              </a:lnSpc>
            </a:pPr>
            <a:r>
              <a:rPr lang="zh-CN" altLang="en-US" sz="4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地点：</a:t>
            </a:r>
            <a:r>
              <a:rPr lang="en-US" altLang="zh-CN" sz="4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lang="zh-CN" altLang="en-US" sz="4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创园</a:t>
            </a:r>
            <a:r>
              <a:rPr lang="en-US" altLang="zh-CN" sz="4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xx</a:t>
            </a:r>
            <a:r>
              <a:rPr lang="zh-CN" altLang="en-US" sz="4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栋</a:t>
            </a:r>
            <a:r>
              <a:rPr lang="en-US" altLang="zh-CN" sz="4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xx</a:t>
            </a:r>
            <a:r>
              <a:rPr lang="zh-CN" altLang="en-US" sz="4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会议室</a:t>
            </a:r>
            <a:endParaRPr lang="zh-CN" altLang="en-US" sz="48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80000"/>
              </a:lnSpc>
            </a:pPr>
            <a:endParaRPr lang="zh-CN" altLang="en-US" sz="48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4600575" y="27491055"/>
            <a:ext cx="14177010" cy="99187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zh-CN" altLang="en-US" sz="8800" kern="0" spc="-50" dirty="0">
                <a:solidFill>
                  <a:schemeClr val="tx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欢迎广大师生莅临指导！</a:t>
            </a:r>
            <a:endParaRPr lang="zh-CN" altLang="en-US" sz="8800" kern="0" spc="-50" dirty="0">
              <a:solidFill>
                <a:schemeClr val="tx1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2775585" y="7603490"/>
            <a:ext cx="17060545" cy="166116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zh-CN" altLang="en-US" sz="8800" b="1" spc="-5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沉积型电致变色器件的功能</a:t>
            </a:r>
            <a:r>
              <a:rPr lang="zh-CN" altLang="en-US" sz="8800" b="1" spc="-5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集成与</a:t>
            </a:r>
            <a:r>
              <a:rPr lang="zh-CN" altLang="en-US" sz="8800" b="1" spc="-5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性能优化研究</a:t>
            </a:r>
            <a:endParaRPr lang="zh-CN" altLang="en-US" sz="8800" b="1" spc="-5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智造海报6底图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2540"/>
            <a:ext cx="21598255" cy="3239706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082165" y="3420745"/>
            <a:ext cx="17748250" cy="328485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ct val="80000"/>
              </a:lnSpc>
            </a:pPr>
            <a:r>
              <a:rPr lang="en-US" altLang="zh-CN" sz="11500" b="1" dirty="0" err="1">
                <a:solidFill>
                  <a:schemeClr val="tx1"/>
                </a:solidFill>
                <a:latin typeface="Times New Roman" panose="02020603050405020304" charset="0"/>
                <a:ea typeface="微软雅黑" panose="020B0503020204020204" charset="-122"/>
                <a:cs typeface="Times New Roman" panose="02020603050405020304" charset="0"/>
                <a:sym typeface="+mn-ea"/>
              </a:rPr>
              <a:t>SUSTech</a:t>
            </a:r>
            <a:endParaRPr lang="en-US" altLang="zh-CN" sz="11500" b="1" dirty="0">
              <a:solidFill>
                <a:schemeClr val="tx1"/>
              </a:solidFill>
              <a:latin typeface="Times New Roman" panose="02020603050405020304" charset="0"/>
              <a:ea typeface="微软雅黑" panose="020B0503020204020204" charset="-122"/>
              <a:cs typeface="Times New Roman" panose="02020603050405020304" charset="0"/>
            </a:endParaRPr>
          </a:p>
          <a:p>
            <a:pPr algn="ctr">
              <a:lnSpc>
                <a:spcPct val="80000"/>
              </a:lnSpc>
            </a:pPr>
            <a:r>
              <a:rPr lang="en-US" altLang="zh-CN" sz="11500" b="1" dirty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charset="-122"/>
                <a:cs typeface="Times New Roman" panose="02020603050405020304" charset="0"/>
                <a:sym typeface="+mn-ea"/>
              </a:rPr>
              <a:t>Master Thesis Defense</a:t>
            </a:r>
            <a:endParaRPr lang="en-US" altLang="zh-CN" sz="11500" b="1" kern="0" spc="-50" dirty="0">
              <a:solidFill>
                <a:schemeClr val="tx1"/>
              </a:solidFill>
              <a:latin typeface="Times New Roman" panose="02020603050405020304" charset="0"/>
              <a:ea typeface="微软雅黑" panose="020B0503020204020204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915285" y="10685780"/>
            <a:ext cx="14693265" cy="133254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 sz="5400" b="1" dirty="0" smtClean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charset="-122"/>
                <a:cs typeface="Times New Roman" panose="02020603050405020304" charset="0"/>
                <a:sym typeface="+mn-ea"/>
              </a:rPr>
              <a:t>Speaker</a:t>
            </a:r>
            <a:r>
              <a:rPr lang="zh-CN" altLang="en-US" sz="5400" b="1" dirty="0" smtClean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charset="-122"/>
                <a:cs typeface="Times New Roman" panose="02020603050405020304" charset="0"/>
                <a:sym typeface="+mn-ea"/>
              </a:rPr>
              <a:t>：</a:t>
            </a:r>
            <a:r>
              <a:rPr lang="en-US" altLang="zh-CN" sz="5400" dirty="0" smtClean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charset="-122"/>
                <a:cs typeface="Times New Roman" panose="02020603050405020304" charset="0"/>
                <a:sym typeface="+mn-ea"/>
              </a:rPr>
              <a:t>XXXX</a:t>
            </a:r>
            <a:endParaRPr lang="en-US" altLang="zh-CN" sz="5400" dirty="0" smtClean="0">
              <a:solidFill>
                <a:schemeClr val="tx1"/>
              </a:solidFill>
              <a:latin typeface="Times New Roman" panose="02020603050405020304" charset="0"/>
              <a:ea typeface="微软雅黑" panose="020B0503020204020204" charset="-122"/>
              <a:cs typeface="Times New Roman" panose="02020603050405020304" charset="0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5400" b="1" dirty="0" smtClean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charset="-122"/>
                <a:cs typeface="Times New Roman" panose="02020603050405020304" charset="0"/>
                <a:sym typeface="+mn-ea"/>
              </a:rPr>
              <a:t>Supervisor</a:t>
            </a:r>
            <a:r>
              <a:rPr lang="zh-CN" altLang="en-US" sz="5400" b="1" dirty="0" smtClean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charset="-122"/>
                <a:cs typeface="Times New Roman" panose="02020603050405020304" charset="0"/>
                <a:sym typeface="+mn-ea"/>
              </a:rPr>
              <a:t>：</a:t>
            </a:r>
            <a:r>
              <a:rPr lang="en-US" altLang="zh-CN" sz="5400" dirty="0" smtClean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charset="-122"/>
                <a:cs typeface="Times New Roman" panose="02020603050405020304" charset="0"/>
                <a:sym typeface="+mn-ea"/>
              </a:rPr>
              <a:t>XXXX    </a:t>
            </a:r>
            <a:endParaRPr lang="en-US" altLang="zh-CN" sz="5400" dirty="0" smtClean="0">
              <a:solidFill>
                <a:schemeClr val="tx1"/>
              </a:solidFill>
              <a:latin typeface="Times New Roman" panose="02020603050405020304" charset="0"/>
              <a:ea typeface="微软雅黑" panose="020B0503020204020204" charset="-122"/>
              <a:cs typeface="Times New Roman" panose="02020603050405020304" charset="0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5400" b="1" dirty="0" smtClean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charset="-122"/>
                <a:cs typeface="Times New Roman" panose="02020603050405020304" charset="0"/>
                <a:sym typeface="+mn-ea"/>
              </a:rPr>
              <a:t>Defense Committee:</a:t>
            </a:r>
            <a:endParaRPr lang="en-US" altLang="zh-CN" sz="5400" b="1" dirty="0" smtClean="0">
              <a:solidFill>
                <a:schemeClr val="tx1"/>
              </a:solidFill>
              <a:latin typeface="Times New Roman" panose="02020603050405020304" charset="0"/>
              <a:ea typeface="微软雅黑" panose="020B0503020204020204" charset="-122"/>
              <a:cs typeface="Times New Roman" panose="02020603050405020304" charset="0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5400" b="1" dirty="0" smtClean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charset="-122"/>
                <a:cs typeface="Times New Roman" panose="02020603050405020304" charset="0"/>
                <a:sym typeface="+mn-ea"/>
              </a:rPr>
              <a:t>Chairman:   </a:t>
            </a:r>
            <a:r>
              <a:rPr lang="en-US" altLang="zh-CN" sz="5400" dirty="0" smtClean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charset="-122"/>
                <a:cs typeface="Times New Roman" panose="02020603050405020304" charset="0"/>
                <a:sym typeface="+mn-ea"/>
              </a:rPr>
              <a:t>XX       XX University</a:t>
            </a:r>
            <a:endParaRPr lang="en-US" altLang="zh-CN" sz="5400" dirty="0" smtClean="0">
              <a:solidFill>
                <a:schemeClr val="tx1"/>
              </a:solidFill>
              <a:latin typeface="Times New Roman" panose="02020603050405020304" charset="0"/>
              <a:ea typeface="微软雅黑" panose="020B0503020204020204" charset="-122"/>
              <a:cs typeface="Times New Roman" panose="02020603050405020304" charset="0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5400" b="1" dirty="0" smtClean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charset="-122"/>
                <a:cs typeface="Times New Roman" panose="02020603050405020304" charset="0"/>
                <a:sym typeface="+mn-ea"/>
              </a:rPr>
              <a:t>Committee: </a:t>
            </a:r>
            <a:r>
              <a:rPr lang="en-US" altLang="zh-CN" sz="5400" dirty="0" smtClean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charset="-122"/>
                <a:cs typeface="Times New Roman" panose="02020603050405020304" charset="0"/>
                <a:sym typeface="+mn-ea"/>
              </a:rPr>
              <a:t>XX       XX University</a:t>
            </a:r>
            <a:endParaRPr lang="en-US" altLang="zh-CN" sz="5400" dirty="0" smtClean="0">
              <a:solidFill>
                <a:schemeClr val="tx1"/>
              </a:solidFill>
              <a:latin typeface="Times New Roman" panose="02020603050405020304" charset="0"/>
              <a:ea typeface="微软雅黑" panose="020B0503020204020204" charset="-122"/>
              <a:cs typeface="Times New Roman" panose="02020603050405020304" charset="0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5400" dirty="0" smtClean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charset="-122"/>
                <a:cs typeface="Times New Roman" panose="02020603050405020304" charset="0"/>
                <a:sym typeface="+mn-ea"/>
              </a:rPr>
              <a:t>			    XX       XX University</a:t>
            </a:r>
            <a:endParaRPr lang="en-US" altLang="zh-CN" sz="5400" dirty="0" smtClean="0">
              <a:solidFill>
                <a:schemeClr val="tx1"/>
              </a:solidFill>
              <a:latin typeface="Times New Roman" panose="02020603050405020304" charset="0"/>
              <a:ea typeface="微软雅黑" panose="020B0503020204020204" charset="-122"/>
              <a:cs typeface="Times New Roman" panose="02020603050405020304" charset="0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5400" dirty="0" smtClean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charset="-122"/>
                <a:cs typeface="Times New Roman" panose="02020603050405020304" charset="0"/>
                <a:sym typeface="+mn-ea"/>
              </a:rPr>
              <a:t>			    XX       XX University</a:t>
            </a:r>
            <a:endParaRPr lang="en-US" altLang="zh-CN" sz="5400" dirty="0" smtClean="0">
              <a:solidFill>
                <a:schemeClr val="tx1"/>
              </a:solidFill>
              <a:latin typeface="Times New Roman" panose="02020603050405020304" charset="0"/>
              <a:ea typeface="微软雅黑" panose="020B0503020204020204" charset="-122"/>
              <a:cs typeface="Times New Roman" panose="02020603050405020304" charset="0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5400" dirty="0" smtClean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charset="-122"/>
                <a:cs typeface="Times New Roman" panose="02020603050405020304" charset="0"/>
                <a:sym typeface="+mn-ea"/>
              </a:rPr>
              <a:t>			    XX       XX University</a:t>
            </a:r>
            <a:endParaRPr lang="en-US" altLang="zh-CN" sz="5400" dirty="0" smtClean="0">
              <a:solidFill>
                <a:schemeClr val="tx1"/>
              </a:solidFill>
              <a:latin typeface="Times New Roman" panose="02020603050405020304" charset="0"/>
              <a:ea typeface="微软雅黑" panose="020B0503020204020204" charset="-122"/>
              <a:cs typeface="Times New Roman" panose="02020603050405020304" charset="0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5400" b="1" dirty="0" smtClean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charset="-122"/>
                <a:cs typeface="Times New Roman" panose="02020603050405020304" charset="0"/>
                <a:sym typeface="+mn-ea"/>
              </a:rPr>
              <a:t>Secretary: </a:t>
            </a:r>
            <a:r>
              <a:rPr lang="en-US" altLang="zh-CN" sz="5400" dirty="0" smtClean="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charset="-122"/>
                <a:cs typeface="Times New Roman" panose="02020603050405020304" charset="0"/>
                <a:sym typeface="+mn-ea"/>
              </a:rPr>
              <a:t>XX</a:t>
            </a:r>
            <a:endParaRPr lang="en-US" altLang="zh-CN" sz="5400" dirty="0" smtClean="0">
              <a:solidFill>
                <a:schemeClr val="tx1"/>
              </a:solidFill>
              <a:latin typeface="Times New Roman" panose="02020603050405020304" charset="0"/>
              <a:ea typeface="微软雅黑" panose="020B0503020204020204" charset="-122"/>
              <a:cs typeface="Times New Roman" panose="02020603050405020304" charset="0"/>
              <a:sym typeface="+mn-ea"/>
            </a:endParaRPr>
          </a:p>
          <a:p>
            <a:pPr>
              <a:lnSpc>
                <a:spcPct val="190000"/>
              </a:lnSpc>
            </a:pPr>
            <a:endParaRPr lang="en-US" altLang="zh-CN" sz="5400" dirty="0" smtClean="0">
              <a:solidFill>
                <a:schemeClr val="tx1"/>
              </a:solidFill>
              <a:latin typeface="Times New Roman" panose="02020603050405020304" charset="0"/>
              <a:ea typeface="微软雅黑" panose="020B0503020204020204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915285" y="23025100"/>
            <a:ext cx="14155420" cy="237553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4800" b="1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微软雅黑" panose="020B0503020204020204" charset="-122"/>
                <a:cs typeface="Times New Roman" panose="02020603050405020304" charset="0"/>
                <a:sym typeface="+mn-ea"/>
              </a:rPr>
              <a:t>Time</a:t>
            </a:r>
            <a:r>
              <a:rPr lang="zh-CN" altLang="en-US" sz="4800" b="1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微软雅黑" panose="020B0503020204020204" charset="-122"/>
                <a:cs typeface="Times New Roman" panose="02020603050405020304" charset="0"/>
                <a:sym typeface="+mn-ea"/>
              </a:rPr>
              <a:t>：</a:t>
            </a:r>
            <a:endParaRPr kumimoji="0" lang="en-US" altLang="zh-CN" sz="4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charset="0"/>
              <a:ea typeface="微软雅黑" panose="020B0503020204020204" charset="-122"/>
              <a:cs typeface="Times New Roman" panose="0202060305040502030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48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微软雅黑" panose="020B0503020204020204" charset="-122"/>
                <a:cs typeface="Times New Roman" panose="02020603050405020304" charset="0"/>
                <a:sym typeface="+mn-ea"/>
              </a:rPr>
              <a:t>Location</a:t>
            </a:r>
            <a:r>
              <a:rPr lang="zh-CN" altLang="en-US" sz="48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微软雅黑" panose="020B0503020204020204" charset="-122"/>
                <a:cs typeface="Times New Roman" panose="02020603050405020304" charset="0"/>
                <a:sym typeface="+mn-ea"/>
              </a:rPr>
              <a:t>：</a:t>
            </a:r>
            <a:endParaRPr lang="zh-CN" altLang="en-US" sz="48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1198880" y="26999565"/>
            <a:ext cx="19774535" cy="99187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altLang="zh-CN" sz="8000" b="1" dirty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All interested faculty, staff and students are invited to attend!</a:t>
            </a:r>
            <a:endParaRPr lang="en-US" altLang="zh-CN" sz="8000" b="1" kern="0" spc="-50" dirty="0">
              <a:solidFill>
                <a:schemeClr val="tx1"/>
              </a:solidFill>
              <a:latin typeface="Times New Roman" panose="02020603050405020304" charset="0"/>
              <a:ea typeface="华文新魏" panose="02010800040101010101" pitchFamily="2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871220" y="7017385"/>
            <a:ext cx="20429855" cy="166116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altLang="zh-CN" sz="8800" b="1" dirty="0">
                <a:solidFill>
                  <a:schemeClr val="tx1"/>
                </a:solidFill>
                <a:latin typeface="Times New Roman" panose="02020603050405020304" charset="0"/>
                <a:ea typeface="方正兰亭大黑_GBK" panose="02000000000000000000" charset="-122"/>
                <a:cs typeface="Times New Roman" panose="02020603050405020304" charset="0"/>
                <a:sym typeface="+mn-ea"/>
              </a:rPr>
              <a:t>Quantum Simulation of </a:t>
            </a:r>
            <a:endParaRPr lang="en-US" altLang="zh-CN" sz="8800" b="1" dirty="0">
              <a:solidFill>
                <a:schemeClr val="tx1"/>
              </a:solidFill>
              <a:latin typeface="Times New Roman" panose="02020603050405020304" charset="0"/>
              <a:ea typeface="方正兰亭大黑_GBK" panose="02000000000000000000" charset="-122"/>
              <a:cs typeface="Times New Roman" panose="02020603050405020304" charset="0"/>
              <a:sym typeface="+mn-ea"/>
            </a:endParaRPr>
          </a:p>
          <a:p>
            <a:pPr algn="ctr"/>
            <a:r>
              <a:rPr lang="en-US" altLang="zh-CN" sz="8800" b="1" dirty="0">
                <a:solidFill>
                  <a:schemeClr val="tx1"/>
                </a:solidFill>
                <a:latin typeface="Times New Roman" panose="02020603050405020304" charset="0"/>
                <a:ea typeface="方正兰亭大黑_GBK" panose="02000000000000000000" charset="-122"/>
                <a:cs typeface="Times New Roman" panose="02020603050405020304" charset="0"/>
                <a:sym typeface="+mn-ea"/>
              </a:rPr>
              <a:t>Topological States</a:t>
            </a:r>
            <a:r>
              <a:rPr lang="zh-CN" altLang="en-US" sz="8800" b="1" dirty="0">
                <a:solidFill>
                  <a:schemeClr val="tx1"/>
                </a:solidFill>
                <a:latin typeface="Times New Roman" panose="02020603050405020304" charset="0"/>
                <a:ea typeface="方正兰亭大黑_GBK" panose="02000000000000000000" charset="-122"/>
                <a:cs typeface="Times New Roman" panose="02020603050405020304" charset="0"/>
                <a:sym typeface="+mn-ea"/>
              </a:rPr>
              <a:t> </a:t>
            </a:r>
            <a:endParaRPr lang="zh-CN" altLang="en-US" sz="8800" b="1" spc="-50" dirty="0">
              <a:solidFill>
                <a:schemeClr val="tx1"/>
              </a:solidFill>
              <a:latin typeface="Times New Roman" panose="02020603050405020304" charset="0"/>
              <a:ea typeface="方正兰亭大黑_GBK" panose="02000000000000000000" charset="-122"/>
              <a:cs typeface="Times New Roman" panose="02020603050405020304" charset="0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  <p:tag name="resource_record_key" val="{&quot;13&quot;:[4695728,4685212,19951220],&quot;65&quot;:[20205081]}"/>
</p:tagLst>
</file>

<file path=ppt/tags/tag64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  <p:tag name="resource_record_key" val="{&quot;13&quot;:[4695728,4685212,19951220],&quot;65&quot;:[20205081]}"/>
</p:tagLst>
</file>

<file path=ppt/tags/tag65.xml><?xml version="1.0" encoding="utf-8"?>
<p:tagLst xmlns:p="http://schemas.openxmlformats.org/presentationml/2006/main">
  <p:tag name="resource_record_key" val="{&quot;13&quot;:[4695728,4685212,19951220],&quot;65&quot;:[20205081]}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664</Words>
  <Application>WPS 演示</Application>
  <PresentationFormat>宽屏</PresentationFormat>
  <Paragraphs>42</Paragraphs>
  <Slides>2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4" baseType="lpstr">
      <vt:lpstr>Arial</vt:lpstr>
      <vt:lpstr>宋体</vt:lpstr>
      <vt:lpstr>Wingdings</vt:lpstr>
      <vt:lpstr>Wingdings</vt:lpstr>
      <vt:lpstr>华文新魏</vt:lpstr>
      <vt:lpstr>微软雅黑</vt:lpstr>
      <vt:lpstr>Arial Unicode MS</vt:lpstr>
      <vt:lpstr>Calibri</vt:lpstr>
      <vt:lpstr>Times New Roman</vt:lpstr>
      <vt:lpstr>方正兰亭大黑_GBK</vt:lpstr>
      <vt:lpstr>黑体</vt:lpstr>
      <vt:lpstr>WPS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我是茶煲</cp:lastModifiedBy>
  <cp:revision>158</cp:revision>
  <dcterms:created xsi:type="dcterms:W3CDTF">2019-06-19T02:08:00Z</dcterms:created>
  <dcterms:modified xsi:type="dcterms:W3CDTF">2026-04-15T08:24:39Z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2052-12.1.0.25225</vt:lpwstr>
  </property>
  <property fmtid="{D5CDD505-2E9C-101B-9397-08002B2CF9AE}" pid="3" name="ICV">
    <vt:lpwstr>A5503BED5AAE422EA4602999FFEB97AC_13</vt:lpwstr>
  </property>
</Properties>
</file>