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21599525" cy="32399605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5" userDrawn="1">
          <p15:clr>
            <a:srgbClr val="A4A3A4"/>
          </p15:clr>
        </p15:guide>
        <p15:guide id="2" pos="68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179D8"/>
    <a:srgbClr val="1078D8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10205"/>
        <p:guide pos="680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123858" y="4320000"/>
            <a:ext cx="17360786" cy="12143623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14175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123858" y="16820788"/>
            <a:ext cx="17360786" cy="695622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5670" spc="200"/>
            </a:lvl1pPr>
            <a:lvl2pPr marL="1080135" indent="0" algn="ctr">
              <a:buNone/>
              <a:defRPr sz="4725"/>
            </a:lvl2pPr>
            <a:lvl3pPr marL="2160270" indent="0" algn="ctr">
              <a:buNone/>
              <a:defRPr sz="4250"/>
            </a:lvl3pPr>
            <a:lvl4pPr marL="3239770" indent="0" algn="ctr">
              <a:buNone/>
              <a:defRPr sz="3780"/>
            </a:lvl4pPr>
            <a:lvl5pPr marL="4319905" indent="0" algn="ctr">
              <a:buNone/>
              <a:defRPr sz="3780"/>
            </a:lvl5pPr>
            <a:lvl6pPr marL="5400040" indent="0" algn="ctr">
              <a:buNone/>
              <a:defRPr sz="3780"/>
            </a:lvl6pPr>
            <a:lvl7pPr marL="6480175" indent="0" algn="ctr">
              <a:buNone/>
              <a:defRPr sz="3780"/>
            </a:lvl7pPr>
            <a:lvl8pPr marL="7560310" indent="0" algn="ctr">
              <a:buNone/>
              <a:defRPr sz="3780"/>
            </a:lvl8pPr>
            <a:lvl9pPr marL="8639810" indent="0" algn="ctr">
              <a:buNone/>
              <a:defRPr sz="378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077874" y="3656693"/>
            <a:ext cx="19439999" cy="2590299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123858" y="11735434"/>
            <a:ext cx="17360786" cy="481322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1417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2123858" y="16820788"/>
            <a:ext cx="17360786" cy="2228032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567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077874" y="7041260"/>
            <a:ext cx="19433621" cy="2248441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3527008" y="18181418"/>
            <a:ext cx="13763621" cy="362267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0395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3527008" y="21804096"/>
            <a:ext cx="13763621" cy="4098898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42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8013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2pPr>
            <a:lvl3pPr marL="216027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3pPr>
            <a:lvl4pPr marL="323977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0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40004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8017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603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8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077874" y="7092284"/>
            <a:ext cx="9171496" cy="22433387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359133" y="7092284"/>
            <a:ext cx="9171496" cy="22433387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077874" y="6752126"/>
            <a:ext cx="9464881" cy="1802835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7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077874" y="8759056"/>
            <a:ext cx="9464881" cy="2076661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11047588" y="6716830"/>
            <a:ext cx="9464881" cy="1802835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7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11047588" y="8759056"/>
            <a:ext cx="9464881" cy="2076661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077874" y="7347402"/>
            <a:ext cx="9271199" cy="2177008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78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250708" y="7347402"/>
            <a:ext cx="9260787" cy="2177008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78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8132519" y="4320000"/>
            <a:ext cx="1849606" cy="23760001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661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1620000" y="4320000"/>
            <a:ext cx="16244645" cy="23760001"/>
          </a:xfrm>
        </p:spPr>
        <p:txBody>
          <a:bodyPr vert="eaVert" lIns="46800" tIns="46800" rIns="46800" bIns="46800"/>
          <a:lstStyle>
            <a:lvl1pPr marL="539750" indent="-539750">
              <a:spcAft>
                <a:spcPts val="1000"/>
              </a:spcAft>
              <a:defRPr spc="300"/>
            </a:lvl1pPr>
            <a:lvl2pPr marL="1619885" indent="-539750">
              <a:defRPr spc="300"/>
            </a:lvl2pPr>
            <a:lvl3pPr marL="2700020" indent="-539750">
              <a:defRPr spc="300"/>
            </a:lvl3pPr>
            <a:lvl4pPr marL="3780155" indent="-539750">
              <a:defRPr spc="300"/>
            </a:lvl4pPr>
            <a:lvl5pPr marL="4860290" indent="-53975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077874" y="2874331"/>
            <a:ext cx="19433621" cy="333354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1077874" y="7041260"/>
            <a:ext cx="19433621" cy="2248441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1084252" y="29831813"/>
            <a:ext cx="4783464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7292126" y="29831813"/>
            <a:ext cx="7015748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15728031" y="29831813"/>
            <a:ext cx="4783464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160270" rtl="0" eaLnBrk="1" fontAlgn="auto" latinLnBrk="0" hangingPunct="1">
        <a:lnSpc>
          <a:spcPct val="100000"/>
        </a:lnSpc>
        <a:spcBef>
          <a:spcPct val="0"/>
        </a:spcBef>
        <a:buNone/>
        <a:defRPr sz="8505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539750" indent="-539750" algn="l" defTabSz="216027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●"/>
        <a:defRPr sz="42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1619885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600"/>
        </a:spcAft>
        <a:buFont typeface="Arial" panose="020B0604020202020204" pitchFamily="34" charset="0"/>
        <a:buChar char="●"/>
        <a:tabLst>
          <a:tab pos="3802380" algn="l"/>
          <a:tab pos="3802380" algn="l"/>
          <a:tab pos="3802380" algn="l"/>
          <a:tab pos="3802380" algn="l"/>
        </a:tabLst>
        <a:defRPr sz="37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2700020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600"/>
        </a:spcAft>
        <a:buFont typeface="Arial" panose="020B0604020202020204" pitchFamily="34" charset="0"/>
        <a:buChar char="●"/>
        <a:defRPr sz="37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3780155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300"/>
        </a:spcAft>
        <a:buFont typeface="Wingdings" panose="05000000000000000000" charset="0"/>
        <a:buChar char=""/>
        <a:defRPr sz="330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4860290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300"/>
        </a:spcAft>
        <a:buFont typeface="Arial" panose="020B0604020202020204" pitchFamily="34" charset="0"/>
        <a:buChar char="•"/>
        <a:defRPr sz="330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593979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701992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810006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918019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1602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3pPr>
      <a:lvl4pPr marL="32397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31990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4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17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75603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86398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智造海报6底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"/>
            <a:ext cx="21598255" cy="323970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93310" y="3420745"/>
            <a:ext cx="12715240" cy="3284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11500" b="1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南方科技大学</a:t>
            </a:r>
            <a:endParaRPr lang="zh-CN" altLang="en-US" sz="11500" b="1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11500" b="1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博士</a:t>
            </a:r>
            <a:r>
              <a:rPr lang="zh-CN" altLang="en-US" sz="11500" b="1" kern="0" spc="-50" dirty="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学位</a:t>
            </a:r>
            <a:r>
              <a:rPr lang="zh-CN" altLang="en-US" sz="11500" b="1" kern="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论文</a:t>
            </a:r>
            <a:r>
              <a:rPr lang="zh-CN" altLang="en-US" sz="11500" b="1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答辩</a:t>
            </a:r>
            <a:endParaRPr lang="zh-CN" altLang="en-US" sz="11500" b="1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84320" y="10685780"/>
            <a:ext cx="14693265" cy="13325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9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答辩人：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   师：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教授     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答辩委员会主席：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答辩委员会委员：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教授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  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研究员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大学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研究员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	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XX大学</a:t>
            </a:r>
            <a:endParaRPr lang="en-US" altLang="zh-CN" sz="4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答辩秘书</a:t>
            </a: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某某 研究助理教授</a:t>
            </a:r>
            <a:endParaRPr lang="zh-CN" altLang="en-US" sz="4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84320" y="23322915"/>
            <a:ext cx="14155420" cy="3290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80000"/>
              </a:lnSpc>
            </a:pPr>
            <a:r>
              <a:rPr lang="zh-CN" altLang="en-US" sz="4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时间</a:t>
            </a: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年XX月XX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r>
              <a:rPr 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14:00-14:30    </a:t>
            </a:r>
            <a:endParaRPr lang="en-US" sz="4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地点：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创园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栋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会议室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80000"/>
              </a:lnSpc>
            </a:pP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00575" y="26613485"/>
            <a:ext cx="14177010" cy="9918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800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欢迎广大师生莅临指导！</a:t>
            </a:r>
            <a:endParaRPr lang="zh-CN" altLang="en-US" sz="8800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75585" y="7603490"/>
            <a:ext cx="17060545" cy="1661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800" b="1" spc="-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沉积型电致变色器件的功能</a:t>
            </a:r>
            <a:r>
              <a:rPr lang="zh-CN" altLang="en-US" sz="8800" b="1" spc="-5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集成与</a:t>
            </a:r>
            <a:r>
              <a:rPr lang="zh-CN" altLang="en-US" sz="8800" b="1" spc="-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性能优化研究</a:t>
            </a:r>
            <a:endParaRPr lang="zh-CN" altLang="en-US" sz="8800" b="1" spc="-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智造海报6底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"/>
            <a:ext cx="21598255" cy="323970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93310" y="3420745"/>
            <a:ext cx="12715240" cy="3284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1500" b="1" dirty="0" err="1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SUSTech</a:t>
            </a:r>
            <a:endParaRPr lang="en-US" altLang="zh-CN" sz="115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sz="115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PhD Thesis Defense</a:t>
            </a:r>
            <a:endParaRPr lang="en-US" altLang="zh-CN" sz="11500" b="1" kern="0" spc="-5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5285" y="10685780"/>
            <a:ext cx="14693265" cy="13325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Speaker</a:t>
            </a:r>
            <a:r>
              <a:rPr lang="zh-CN" altLang="en-US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XXXX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Supervisor</a:t>
            </a:r>
            <a:r>
              <a:rPr lang="zh-CN" altLang="en-US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XXXX    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Defense Committee:</a:t>
            </a:r>
            <a:endParaRPr lang="en-US" altLang="zh-CN" sz="5400" b="1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Chairman:  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Committee: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Secretary: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90000"/>
              </a:lnSpc>
            </a:pP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15285" y="24385905"/>
            <a:ext cx="14155420" cy="2375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Time</a:t>
            </a:r>
            <a:r>
              <a:rPr lang="zh-CN" altLang="en-US" sz="4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Location</a:t>
            </a:r>
            <a:r>
              <a:rPr lang="zh-CN" altLang="en-US" sz="4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endParaRPr lang="zh-CN" altLang="en-US" sz="4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1220" y="27136090"/>
            <a:ext cx="19774535" cy="9918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8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All interested faculty, staff and students are invited to attend!</a:t>
            </a:r>
            <a:endParaRPr lang="en-US" altLang="zh-CN" sz="8000" b="1" kern="0" spc="-50" dirty="0">
              <a:solidFill>
                <a:schemeClr val="tx1"/>
              </a:solidFill>
              <a:latin typeface="Times New Roman" panose="02020603050405020304" charset="0"/>
              <a:ea typeface="华文新魏" panose="020108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71220" y="7017385"/>
            <a:ext cx="20429855" cy="1661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Quantum Simulation of </a:t>
            </a:r>
            <a:endParaRPr lang="en-US" altLang="zh-CN" sz="8800" b="1" dirty="0">
              <a:solidFill>
                <a:schemeClr val="tx1"/>
              </a:solidFill>
              <a:latin typeface="Times New Roman" panose="02020603050405020304" charset="0"/>
              <a:ea typeface="方正兰亭大黑_GBK" panose="02000000000000000000" charset="-122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Topological States</a:t>
            </a:r>
            <a:r>
              <a:rPr lang="zh-CN" altLang="en-US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 </a:t>
            </a:r>
            <a:endParaRPr lang="zh-CN" altLang="en-US" sz="8800" b="1" spc="-50" dirty="0">
              <a:solidFill>
                <a:schemeClr val="tx1"/>
              </a:solidFill>
              <a:latin typeface="Times New Roman" panose="02020603050405020304" charset="0"/>
              <a:ea typeface="方正兰亭大黑_GBK" panose="02000000000000000000" charset="-122"/>
              <a:cs typeface="Times New Roman" panose="0202060305040502030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695728,4685212,19951220],&quot;65&quot;:[20205081]}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695728,4685212,19951220],&quot;65&quot;:[20205081]}"/>
</p:tagLst>
</file>

<file path=ppt/tags/tag65.xml><?xml version="1.0" encoding="utf-8"?>
<p:tagLst xmlns:p="http://schemas.openxmlformats.org/presentationml/2006/main">
  <p:tag name="resource_record_key" val="{&quot;13&quot;:[4695728,4685212,19951220],&quot;65&quot;:[20205081]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</Words>
  <Application>WPS 演示</Application>
  <PresentationFormat>宽屏</PresentationFormat>
  <Paragraphs>46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等线</vt:lpstr>
      <vt:lpstr>微软雅黑</vt:lpstr>
      <vt:lpstr>Cambria</vt:lpstr>
      <vt:lpstr>Arial Unicode MS</vt:lpstr>
      <vt:lpstr>Calibri</vt:lpstr>
      <vt:lpstr>华文新魏</vt:lpstr>
      <vt:lpstr>Georgia</vt:lpstr>
      <vt:lpstr>Times New Roman</vt:lpstr>
      <vt:lpstr>微软雅黑 Light</vt:lpstr>
      <vt:lpstr>方正兰亭大黑_GBK</vt:lpstr>
      <vt:lpstr>黑体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我是茶煲</cp:lastModifiedBy>
  <cp:revision>160</cp:revision>
  <dcterms:created xsi:type="dcterms:W3CDTF">2019-06-19T02:08:00Z</dcterms:created>
  <dcterms:modified xsi:type="dcterms:W3CDTF">2026-04-15T08:26:02Z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4ADBA3DDA053441D8C5C4D9C46929728_13</vt:lpwstr>
  </property>
</Properties>
</file>